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2140"/>
    <a:srgbClr val="DC8823"/>
    <a:srgbClr val="4C4469"/>
    <a:srgbClr val="00567D"/>
    <a:srgbClr val="008FBE"/>
    <a:srgbClr val="7F9C91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-120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81" b="13896"/>
          <a:stretch/>
        </p:blipFill>
        <p:spPr>
          <a:xfrm>
            <a:off x="0" y="1905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HurricaneWkshop.pd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710" y="594687"/>
            <a:ext cx="32004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4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rgbClr val="A021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5782" y="2098220"/>
            <a:ext cx="5961018" cy="1645105"/>
          </a:xfrm>
        </p:spPr>
        <p:txBody>
          <a:bodyPr lIns="0" rIns="0" anchor="b" anchorCtr="0"/>
          <a:lstStyle>
            <a:lvl1pPr algn="l">
              <a:defRPr lang="en-US" sz="3200" b="1" cap="none" baseline="0" dirty="0">
                <a:solidFill>
                  <a:schemeClr val="bg1"/>
                </a:solidFill>
              </a:defRPr>
            </a:lvl1pPr>
          </a:lstStyle>
          <a:p>
            <a:pPr lvl="0" algn="r" defTabSz="457200"/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63500" y="3898067"/>
            <a:ext cx="9296400" cy="0"/>
          </a:xfrm>
          <a:prstGeom prst="line">
            <a:avLst/>
          </a:prstGeom>
          <a:ln w="127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71" y="3106952"/>
            <a:ext cx="1350842" cy="127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34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17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36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0800000">
            <a:off x="0" y="6172200"/>
            <a:ext cx="9144000" cy="685800"/>
          </a:xfrm>
          <a:prstGeom prst="rect">
            <a:avLst/>
          </a:prstGeom>
          <a:gradFill>
            <a:gsLst>
              <a:gs pos="0">
                <a:srgbClr val="A02140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0" y="0"/>
            <a:ext cx="9144000" cy="1508760"/>
          </a:xfrm>
          <a:prstGeom prst="rect">
            <a:avLst/>
          </a:prstGeom>
          <a:gradFill>
            <a:gsLst>
              <a:gs pos="0">
                <a:srgbClr val="A02140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7" t="9281" r="5700" b="62736"/>
          <a:stretch/>
        </p:blipFill>
        <p:spPr>
          <a:xfrm>
            <a:off x="7570745" y="308529"/>
            <a:ext cx="1140292" cy="100584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87679" y="6381375"/>
            <a:ext cx="1015663" cy="253916"/>
          </a:xfrm>
          <a:prstGeom prst="rect">
            <a:avLst/>
          </a:prstGeom>
        </p:spPr>
        <p:txBody>
          <a:bodyPr wrap="none" lIns="0" rIns="91440">
            <a:spAutoFit/>
          </a:bodyPr>
          <a:lstStyle/>
          <a:p>
            <a:pPr lvl="0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www.ready.gov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87679" y="6344304"/>
            <a:ext cx="81957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7746797" y="6381375"/>
            <a:ext cx="936606" cy="253916"/>
          </a:xfrm>
          <a:prstGeom prst="rect">
            <a:avLst/>
          </a:prstGeom>
        </p:spPr>
        <p:txBody>
          <a:bodyPr wrap="square" lIns="0" rIns="9144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49E63D-D648-FD44-8A88-2CC5333ECC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190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5553076"/>
          </a:xfrm>
          <a:prstGeom prst="rect">
            <a:avLst/>
          </a:prstGeom>
          <a:gradFill>
            <a:gsLst>
              <a:gs pos="0">
                <a:srgbClr val="A02140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9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 rot="10800000">
            <a:off x="0" y="6172200"/>
            <a:ext cx="9144000" cy="685800"/>
          </a:xfrm>
          <a:prstGeom prst="rect">
            <a:avLst/>
          </a:prstGeom>
          <a:gradFill>
            <a:gsLst>
              <a:gs pos="0">
                <a:srgbClr val="A02140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0" y="0"/>
            <a:ext cx="9144000" cy="1508760"/>
          </a:xfrm>
          <a:prstGeom prst="rect">
            <a:avLst/>
          </a:prstGeom>
          <a:gradFill>
            <a:gsLst>
              <a:gs pos="0">
                <a:srgbClr val="A02140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79" y="661851"/>
            <a:ext cx="6897189" cy="636952"/>
          </a:xfrm>
          <a:prstGeom prst="rect">
            <a:avLst/>
          </a:prstGeom>
        </p:spPr>
        <p:txBody>
          <a:bodyPr lIns="0" tIns="0" rIns="0" bIns="0" anchor="b" anchorCtr="0"/>
          <a:lstStyle/>
          <a:p>
            <a:pPr lvl="0" defTabSz="45720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79" y="1647577"/>
            <a:ext cx="8195724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87679" y="6381375"/>
            <a:ext cx="1015663" cy="253916"/>
          </a:xfrm>
          <a:prstGeom prst="rect">
            <a:avLst/>
          </a:prstGeom>
        </p:spPr>
        <p:txBody>
          <a:bodyPr wrap="none" lIns="0" rIns="91440">
            <a:spAutoFit/>
          </a:bodyPr>
          <a:lstStyle/>
          <a:p>
            <a:pPr lvl="0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www.ready.gov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87679" y="6344304"/>
            <a:ext cx="81957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7746797" y="6381375"/>
            <a:ext cx="936606" cy="253916"/>
          </a:xfrm>
          <a:prstGeom prst="rect">
            <a:avLst/>
          </a:prstGeom>
        </p:spPr>
        <p:txBody>
          <a:bodyPr wrap="square" lIns="0" rIns="9144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49E63D-D648-FD44-8A88-2CC5333ECC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HurricaneWkshop.pdf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063" y="328883"/>
            <a:ext cx="1156891" cy="100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9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6" r:id="rId4"/>
    <p:sldLayoutId id="2147483668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000" b="0" kern="1200" dirty="0">
          <a:solidFill>
            <a:srgbClr val="832B4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4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31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06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04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5876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1</Words>
  <Application>Microsoft Macintosh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Title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RP</dc:creator>
  <cp:lastModifiedBy>AnnaK</cp:lastModifiedBy>
  <cp:revision>15</cp:revision>
  <dcterms:created xsi:type="dcterms:W3CDTF">2016-04-30T23:35:15Z</dcterms:created>
  <dcterms:modified xsi:type="dcterms:W3CDTF">2016-09-29T20:13:39Z</dcterms:modified>
</cp:coreProperties>
</file>